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8" r:id="rId2"/>
    <p:sldId id="260" r:id="rId3"/>
    <p:sldId id="266" r:id="rId4"/>
    <p:sldId id="263" r:id="rId5"/>
    <p:sldId id="268" r:id="rId6"/>
    <p:sldId id="269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BECA"/>
    <a:srgbClr val="AFAFAF"/>
    <a:srgbClr val="8B8D8C"/>
    <a:srgbClr val="0F2745"/>
    <a:srgbClr val="2540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6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27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C86FF-B02C-4415-9ACC-F6DD6F21A40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CBAAC-D6B0-4D10-8ECD-FF4E54CB4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5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F896-FB99-42F4-B5E8-63067300574A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B1645-146B-4DBE-87E4-1791E4152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88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F896-FB99-42F4-B5E8-63067300574A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B1645-146B-4DBE-87E4-1791E4152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4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F896-FB99-42F4-B5E8-63067300574A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B1645-146B-4DBE-87E4-1791E4152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714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F896-FB99-42F4-B5E8-63067300574A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B1645-146B-4DBE-87E4-1791E4152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35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F896-FB99-42F4-B5E8-63067300574A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B1645-146B-4DBE-87E4-1791E4152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04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F896-FB99-42F4-B5E8-63067300574A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B1645-146B-4DBE-87E4-1791E4152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475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F896-FB99-42F4-B5E8-63067300574A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B1645-146B-4DBE-87E4-1791E4152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93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F896-FB99-42F4-B5E8-63067300574A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B1645-146B-4DBE-87E4-1791E4152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3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F896-FB99-42F4-B5E8-63067300574A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B1645-146B-4DBE-87E4-1791E4152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16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F896-FB99-42F4-B5E8-63067300574A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B1645-146B-4DBE-87E4-1791E4152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49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F896-FB99-42F4-B5E8-63067300574A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B1645-146B-4DBE-87E4-1791E4152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80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5F896-FB99-42F4-B5E8-63067300574A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B1645-146B-4DBE-87E4-1791E4152F97}" type="slidenum">
              <a:rPr lang="en-US" smtClean="0"/>
              <a:t>‹#›</a:t>
            </a:fld>
            <a:endParaRPr lang="en-US"/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000208" cy="150015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991"/>
          <a:stretch/>
        </p:blipFill>
        <p:spPr>
          <a:xfrm>
            <a:off x="1905000" y="1"/>
            <a:ext cx="7243948" cy="1500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312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apps.org/watch?v=p1rdxg1zj17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1524000"/>
            <a:ext cx="5410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Находите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время для работы, это – условие успеха.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Находите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время для размышлений. Это – источник силы.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Находите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время для игры, это – секрет молодости.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Находите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время для чтения, это – основа знаний.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Находите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время для дружбы, это – условие счастья.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Находите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время для мечты, это путь к звездам.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Находите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время для любви, это – истинная радость жизни.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Находите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время для веселья – это музыка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души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im0-tub-by.yandex.net/i?id=58dbb994c58ea7a9d0f5c515d53e9125-l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646" y="1752600"/>
            <a:ext cx="3286738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competenz.at/wp-content/uploads/Lothar-Seiwert-Person-608x35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83" t="20066" r="31634" b="19733"/>
          <a:stretch/>
        </p:blipFill>
        <p:spPr bwMode="auto">
          <a:xfrm>
            <a:off x="6781800" y="0"/>
            <a:ext cx="1711174" cy="173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467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91000" y="2030877"/>
            <a:ext cx="4724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1.грамотно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планировать свое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время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2.правильно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расставлять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приоритеты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3.вовремя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осуществлять контроль за проделанной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работой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4.корректировать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временные рамки, отпущенный на то или иное занятие.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4600" y="341061"/>
            <a:ext cx="51450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«ТАЙМ-МЕНЕДЖМЕНТ»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33552" y="1060326"/>
            <a:ext cx="55071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умение управлять временем:</a:t>
            </a:r>
          </a:p>
        </p:txBody>
      </p:sp>
      <p:pic>
        <p:nvPicPr>
          <p:cNvPr id="3074" name="Picture 2" descr="https://s3.envato.com/files/138272008/pv_5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98223"/>
            <a:ext cx="4038600" cy="40386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8722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990600"/>
            <a:ext cx="73152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Анализ урока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учебного занятия) как внешняя экспертиза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проводится администрацией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учреждения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преподавателями при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взаимопосещении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уроков.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Самоанализ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урока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(учебного занятия) как внутренняя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экспертиза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неотъемлемая часть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работы каждого преподавателя,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как он стоит перед необходимостью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осмысливать свою деятельность и отвечать за её последствия.</a:t>
            </a:r>
          </a:p>
        </p:txBody>
      </p:sp>
    </p:spTree>
    <p:extLst>
      <p:ext uri="{BB962C8B-B14F-4D97-AF65-F5344CB8AC3E}">
        <p14:creationId xmlns:p14="http://schemas.microsoft.com/office/powerpoint/2010/main" val="3682507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2628405"/>
            <a:ext cx="80010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Arial Black" pitchFamily="34" charset="0"/>
                <a:cs typeface="Aharoni" pitchFamily="2" charset="-79"/>
              </a:rPr>
              <a:t>Самоанализ урока дает возможность</a:t>
            </a:r>
            <a:r>
              <a:rPr lang="ru-RU" sz="2800" dirty="0" smtClean="0">
                <a:latin typeface="Arial Black" pitchFamily="34" charset="0"/>
                <a:cs typeface="Aharoni" pitchFamily="2" charset="-79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правильно формулировать и ставить цели своей деятельности и деятельности учащихся на уроке;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-развивать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умения устанавливать связи между условиями своей педагогической деятельности и средствами достижения целей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-формировать умения четко планировать и предвидеть результаты своего педагогического труда;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формировать самосознание ученика, когда он начинает видеть связь между способами действий и конечным результатом урока.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71600" y="1143000"/>
            <a:ext cx="7239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Arial Black" pitchFamily="34" charset="0"/>
                <a:cs typeface="Aharoni" pitchFamily="2" charset="-79"/>
              </a:rPr>
              <a:t>Самоанализ урока – </a:t>
            </a:r>
            <a:r>
              <a:rPr lang="ru-RU" sz="2800" u="sng" dirty="0">
                <a:latin typeface="Arial Black" pitchFamily="34" charset="0"/>
                <a:cs typeface="Aharoni" pitchFamily="2" charset="-79"/>
              </a:rPr>
              <a:t>средство самосовершенствования учителя</a:t>
            </a:r>
          </a:p>
        </p:txBody>
      </p:sp>
    </p:spTree>
    <p:extLst>
      <p:ext uri="{BB962C8B-B14F-4D97-AF65-F5344CB8AC3E}">
        <p14:creationId xmlns:p14="http://schemas.microsoft.com/office/powerpoint/2010/main" val="1504820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6364" y="1371600"/>
            <a:ext cx="8569036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1.Характеристика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класса: </a:t>
            </a:r>
            <a:endParaRPr lang="ru-RU" sz="20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межличностные отношения;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-недостатки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биологического и психического развития;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недостатки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подготовленности класса.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2.Место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урока в изучаемой теме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характер связи урока с предыдущим и последующим уроками.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3.Характеристика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общей цели урока, конкретизируемой в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задачах: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образовательной, развивающей и воспитывающей.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4.Характеристика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плана урока: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учебного материала;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методы обучения;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приёмы обучения;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формы организации познавательной деятельности.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67000" y="484032"/>
            <a:ext cx="472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srgbClr val="FF0000"/>
                </a:solidFill>
              </a:rPr>
              <a:t>ПЛАН САМОАНАЛИЗА УРОКА </a:t>
            </a:r>
          </a:p>
        </p:txBody>
      </p:sp>
    </p:spTree>
    <p:extLst>
      <p:ext uri="{BB962C8B-B14F-4D97-AF65-F5344CB8AC3E}">
        <p14:creationId xmlns:p14="http://schemas.microsoft.com/office/powerpoint/2010/main" val="2023915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1936016"/>
            <a:ext cx="8610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6.Структурный </a:t>
            </a:r>
            <a:r>
              <a:rPr lang="ru-RU" sz="2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аспект самоанализа урока: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 каждого элемента урока; </a:t>
            </a:r>
          </a:p>
          <a:p>
            <a:pPr marL="285750" indent="-285750" algn="just">
              <a:buFontTx/>
              <a:buChar char="-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его вклад в достижение результата;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доказательства оптимального выбора каждого элемента урока.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7.Функциональный аспект: </a:t>
            </a:r>
            <a:endParaRPr lang="ru-RU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насколько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структура урока соответствовала общей цели;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соответствие возможностям класса;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анализ стиля отношений учителя и учащихся;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влияние на конечный результат урока.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8.Аспект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оценки конечного результата урока: </a:t>
            </a:r>
            <a:endParaRPr lang="ru-RU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формирование универсальных учебных действий на уроке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определение разрыва между общей целью урока и результатами урока;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-причины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разрыва;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выводы и самооценка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81200" y="304800"/>
            <a:ext cx="6858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5.Как был построен урок в соответствии с планом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285750" lvl="0" indent="-285750" algn="just">
              <a:buFontTx/>
              <a:buChar char="-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разбор этапов урока, т.е. как используемые образовательные элементы повлияли на ход урока (положительно, отрицательно), на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пол учение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конечного результата. </a:t>
            </a:r>
          </a:p>
        </p:txBody>
      </p:sp>
    </p:spTree>
    <p:extLst>
      <p:ext uri="{BB962C8B-B14F-4D97-AF65-F5344CB8AC3E}">
        <p14:creationId xmlns:p14="http://schemas.microsoft.com/office/powerpoint/2010/main" val="1821245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http://mikelewisrealtor.com/wp-content/uploads/2014/04/to-do-list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298" y="1308264"/>
            <a:ext cx="7216597" cy="5456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95600" y="3048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  <a:hlinkClick r:id="rId3"/>
              </a:rPr>
              <a:t>Структура урока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937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381000"/>
            <a:ext cx="89154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latin typeface="Times New Roman" pitchFamily="18" charset="0"/>
                <a:cs typeface="Times New Roman" pitchFamily="18" charset="0"/>
              </a:rPr>
              <a:t>САМОАНАЛИЗ УРОКА 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Сегодняшний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урок … (№) в системе уроков по теме (разделу) …. Его цель – …, к обучающим задачам урока я отнесла … , к воспитательным – … , урок был также призван способствовать развитию у учащихся …. В данном классе … , поэтому я … . Это по типу … урок, он включал в себя … этапов: …. Основным этапом был … , задачи … этапа – … , а … этапа – … . При проведении урока я ориентировалась на принципы обучения: …. Чтобы решить цель урока, я подобрала … (содержание: примеры, вопросы, задание). Материал урока оказался … (сложным, легким, интересным для учащихся). На …этапе урока я использовала … (какие?) методы обучения, потому что …. На этапе … – … (какие?) методы. В ходе урока на … этапе была организована … (индивидуальная, фронтальная, групповая, коллективная), а на … этапе … работа учащихся, потому что …. Задания … были ориентированы на развитие … учащихся. Руководство учителя при выполнении … заданий было … (пооперационным, инструктирующим), потому что …. Учащиеся имели возможность выбора …. Мне (не) удалось уложиться по времени. Распределение времени было …. Темп урока …. Мне было … (легко …) вести урок, ученики … включались в работу …. Меня порадовали … , удивили … , огорчили … (кто из учащихся?), потому что …. Записи на доске …. Наглядный материал (другие средства обучения) …. Цель урока можно считать: …, план урока: …, материал …; я полагаю, что (все) научились …, потому что …. Домашнее задание (не) вызовет затруднения у … учеников, потому что ….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целом урок можно считать ….</a:t>
            </a:r>
          </a:p>
        </p:txBody>
      </p:sp>
    </p:spTree>
    <p:extLst>
      <p:ext uri="{BB962C8B-B14F-4D97-AF65-F5344CB8AC3E}">
        <p14:creationId xmlns:p14="http://schemas.microsoft.com/office/powerpoint/2010/main" val="179891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745</Words>
  <Application>Microsoft Office PowerPoint</Application>
  <PresentationFormat>Экран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Fairmont Raffles Hotels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pmarkasian</dc:creator>
  <cp:lastModifiedBy>User</cp:lastModifiedBy>
  <cp:revision>31</cp:revision>
  <dcterms:created xsi:type="dcterms:W3CDTF">2014-08-27T13:17:30Z</dcterms:created>
  <dcterms:modified xsi:type="dcterms:W3CDTF">2021-04-23T11:49:21Z</dcterms:modified>
</cp:coreProperties>
</file>