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B86A"/>
    <a:srgbClr val="07BD6B"/>
    <a:srgbClr val="0595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50" d="100"/>
          <a:sy n="50" d="100"/>
        </p:scale>
        <p:origin x="-2220" y="-5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F9064-2EE2-4F9A-AD36-265677B8A6F1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3329-376C-41CE-91BE-C97AC8167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969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F9064-2EE2-4F9A-AD36-265677B8A6F1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3329-376C-41CE-91BE-C97AC8167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4154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F9064-2EE2-4F9A-AD36-265677B8A6F1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3329-376C-41CE-91BE-C97AC8167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3974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F9064-2EE2-4F9A-AD36-265677B8A6F1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3329-376C-41CE-91BE-C97AC8167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743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F9064-2EE2-4F9A-AD36-265677B8A6F1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3329-376C-41CE-91BE-C97AC8167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1415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F9064-2EE2-4F9A-AD36-265677B8A6F1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3329-376C-41CE-91BE-C97AC8167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2459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F9064-2EE2-4F9A-AD36-265677B8A6F1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3329-376C-41CE-91BE-C97AC8167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138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F9064-2EE2-4F9A-AD36-265677B8A6F1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3329-376C-41CE-91BE-C97AC8167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5275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F9064-2EE2-4F9A-AD36-265677B8A6F1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3329-376C-41CE-91BE-C97AC8167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5259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F9064-2EE2-4F9A-AD36-265677B8A6F1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3329-376C-41CE-91BE-C97AC8167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1355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F9064-2EE2-4F9A-AD36-265677B8A6F1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3329-376C-41CE-91BE-C97AC8167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0670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F9064-2EE2-4F9A-AD36-265677B8A6F1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43329-376C-41CE-91BE-C97AC8167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5817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дминистратор\Desktop\pngtree-cartoon-blue-school-season-campus-image_343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806"/>
            <a:ext cx="6858000" cy="9247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714462" y="790709"/>
            <a:ext cx="5112568" cy="864096"/>
          </a:xfrm>
          <a:prstGeom prst="roundRect">
            <a:avLst/>
          </a:prstGeom>
          <a:solidFill>
            <a:srgbClr val="0CB86A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980728" y="899592"/>
            <a:ext cx="4580036" cy="646331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</a:rPr>
              <a:t>Уважаемые родители!</a:t>
            </a:r>
            <a:endParaRPr lang="ru-RU" sz="3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60648" y="2510086"/>
            <a:ext cx="6336704" cy="4582194"/>
          </a:xfrm>
          <a:prstGeom prst="roundRect">
            <a:avLst/>
          </a:prstGeom>
          <a:solidFill>
            <a:srgbClr val="0CB8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94228" y="2925395"/>
            <a:ext cx="6066469" cy="329320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31.03.2020 г.</a:t>
            </a:r>
            <a:br>
              <a:rPr lang="ru-RU" sz="4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sz="4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 17:30</a:t>
            </a:r>
            <a:r>
              <a:rPr lang="ru-RU" sz="4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ru-RU" sz="4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состоится </a:t>
            </a:r>
            <a:r>
              <a:rPr lang="ru-RU" sz="32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общегимназическое</a:t>
            </a: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родительское собрание.</a:t>
            </a:r>
            <a:b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Тема: «Родители и дети 21 века.</a:t>
            </a:r>
            <a:b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Как не потерять своего ребёнка!»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793031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1490</TotalTime>
  <Words>6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3</cp:revision>
  <dcterms:created xsi:type="dcterms:W3CDTF">2021-03-02T10:33:37Z</dcterms:created>
  <dcterms:modified xsi:type="dcterms:W3CDTF">2021-03-03T11:24:15Z</dcterms:modified>
</cp:coreProperties>
</file>