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8" y="365126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9" y="365126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1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6A9B-79EC-4F18-9721-7C91B4256A6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87D37-9395-4E48-97D5-27289E5C336C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0" y="1371598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0"/>
          <a:stretch/>
        </p:blipFill>
        <p:spPr>
          <a:xfrm>
            <a:off x="0" y="1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1" y="191022"/>
            <a:ext cx="3960441" cy="287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29" y="191022"/>
            <a:ext cx="3879387" cy="290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1" y="3341301"/>
            <a:ext cx="3936181" cy="295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98" y="3341301"/>
            <a:ext cx="3953878" cy="296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2838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4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Тема15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2020-09-05T08:57:34Z</dcterms:created>
  <dcterms:modified xsi:type="dcterms:W3CDTF">2020-09-05T09:02:29Z</dcterms:modified>
</cp:coreProperties>
</file>